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62AF-4ADE-BCBE-0884-826DF9355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E06C9-2339-F3C3-159B-529230D57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212-84F5-3D5E-A965-488659FF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39704-EE21-6C0C-4C40-0A3B5B82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2A89A-8B1E-62D9-8E0C-230F3917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9402-61E8-D904-0C20-741BE66F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E0CC0-ED50-6138-D4AA-CDF4B5289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0897-4863-75C0-A254-37D337FD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46E4-63AD-6BA9-8EA7-5EA91A23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9012-AF69-F694-1B1D-BC7E091F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0D2AE-6BF8-B9FC-5ACA-7036DC7C6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09525-D525-E77A-588A-4A90B5220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485F2-F8AB-34A5-D348-ECBA1F47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72DD-1574-FA94-A0EC-D4D12CD3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CAE2D-88C1-2242-718A-9325ECA3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ADBD-3D0B-8298-443F-5A9E5235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3968-B214-EBCD-226B-37023E476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AE03-03EE-36EA-7432-F24CA497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6F1F7-5FDA-E5D7-147A-125F3F3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D20B-33D1-7C94-D776-7248DC02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6206-4737-F119-C8C0-F523D609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4F5E0-36F5-AEFA-3ADF-AA1C60694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A850-F1B0-CBD6-133D-3A8802EB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DC43-D8F4-E7CE-66C4-ECD9E18E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84C20-C596-57C9-C204-6AED59A2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098E-A79B-B966-4C51-2E941414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0A17-44AE-7A42-6C13-1CAC6D4B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F7F7F-F6CA-B102-CCB6-2FA2EB44E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04E3F-6752-24DC-DFC3-87C6EFCB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66BBB-1033-77AC-51B2-3E134E7C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8BC5E-C2AC-115A-2C85-DE6DCCD7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8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7ACA-C72E-8F99-AEF4-5C8BB804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1396E-6430-DCF9-3E8D-45D605620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737EB-E0BD-0775-EB04-2A509B166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2426B-55C6-CE2D-F7C9-73C3D8D7F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76CBD-FD5A-7F26-44AC-2A732ABE9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19C6D-394E-A36E-B9D7-6CA6389B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76B66-8F38-B94F-8125-58237709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DF653-4888-42CF-1519-C9399087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A2D7-AF16-D722-6F4A-89EA2378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3D1BF-2AEA-96F6-A8DF-9F22EB8D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47041-D845-0E6F-0472-158E0C1A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A95C3-A7A9-9D49-A912-DA63033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0721B-B886-E688-CE45-315095F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97321-F2ED-74F4-FDAB-A391F8CC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5183E-8717-B2F3-71C2-1A7F2DE4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D219-A1F1-1595-1949-0BF91357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9A4D-828E-E871-3BA8-5116DFB9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32423-DD51-9D1F-B667-45447EA9B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3632E-AF05-61C3-585B-D32A4EF6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3DFA1-21E0-9E01-2556-2991415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DA1E1-47AE-0FCA-09A0-FC2C328F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3F60-D603-0A25-EDE1-B138853C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0B118-2A9E-0C88-3C88-6C4111703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605A7-3435-F4E1-4E60-E2CC7883A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9F144-B969-AAF7-33A0-EBBE01B56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4E1EE-579D-A522-7E9F-2B6D0C21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FB478-0764-836B-739F-123BD560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CBF47-973E-E11D-7F00-6A1F1FA0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1E39-A848-C0EF-3DC5-387156E83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0822-4A31-D8B4-C3C2-133028B0F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21404-6E5F-FA76-224D-634B7531A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CAC7-53E1-C630-D5B7-21870BD58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CA257-EF15-A226-AA25-846A1DD6363A}"/>
              </a:ext>
            </a:extLst>
          </p:cNvPr>
          <p:cNvSpPr txBox="1"/>
          <p:nvPr/>
        </p:nvSpPr>
        <p:spPr>
          <a:xfrm>
            <a:off x="2949678" y="332050"/>
            <a:ext cx="579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</a:rPr>
              <a:t>Would You Rather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C54D5-D6BD-5501-162D-C0B09642ED17}"/>
              </a:ext>
            </a:extLst>
          </p:cNvPr>
          <p:cNvSpPr txBox="1"/>
          <p:nvPr/>
        </p:nvSpPr>
        <p:spPr>
          <a:xfrm>
            <a:off x="1076633" y="1961536"/>
            <a:ext cx="6592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CA" sz="4800" dirty="0"/>
              <a:t>Given a choice.</a:t>
            </a:r>
          </a:p>
          <a:p>
            <a:pPr marL="914400" indent="-914400">
              <a:buFont typeface="+mj-lt"/>
              <a:buAutoNum type="arabicPeriod"/>
            </a:pPr>
            <a:r>
              <a:rPr lang="en-CA" sz="4800" dirty="0"/>
              <a:t>Pick one. </a:t>
            </a:r>
          </a:p>
          <a:p>
            <a:pPr marL="914400" indent="-914400">
              <a:buFont typeface="+mj-lt"/>
              <a:buAutoNum type="arabicPeriod"/>
            </a:pPr>
            <a:r>
              <a:rPr lang="en-CA" sz="4800" dirty="0"/>
              <a:t>Explain why you feel it is better than the other.</a:t>
            </a:r>
            <a:endParaRPr lang="en-US" sz="48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F6923B0D-4788-B58E-361E-CF5FCA349B05}"/>
              </a:ext>
            </a:extLst>
          </p:cNvPr>
          <p:cNvSpPr/>
          <p:nvPr/>
        </p:nvSpPr>
        <p:spPr>
          <a:xfrm>
            <a:off x="7669162" y="1666568"/>
            <a:ext cx="3864077" cy="35248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/>
              <a:t>Would you rather have </a:t>
            </a:r>
            <a:r>
              <a:rPr lang="en-CA" sz="4000" dirty="0">
                <a:solidFill>
                  <a:srgbClr val="FFFF00"/>
                </a:solidFill>
              </a:rPr>
              <a:t>edible spaghetti hair </a:t>
            </a:r>
            <a:r>
              <a:rPr lang="en-CA" sz="4000" dirty="0"/>
              <a:t>or </a:t>
            </a:r>
            <a:r>
              <a:rPr lang="en-CA" sz="4000" dirty="0">
                <a:solidFill>
                  <a:srgbClr val="92D050"/>
                </a:solidFill>
              </a:rPr>
              <a:t>sweat maple syrup</a:t>
            </a:r>
            <a:r>
              <a:rPr lang="en-CA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913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Would you rather your only mode of transportation be a donkey or a giraffe?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9236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Would rather have 100 duck-sized elephants or 1 elephant-sized duck?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21619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Would you rather be a superhero or a wizard?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7179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Would you rather become 5 years older or 2 years younger?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491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Would you rather it rain marshmallows or skittles?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6982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Would you rather become 5 years older or 2 years younger?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132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have the ability to see 10 minutes into the future or 150 years into the future?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6938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34422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have telekinesis (the ability to move things with your mind) or telepathy (the ability to read minds)?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10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Would you rather be forced to sing along or dance to every single song you hear?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516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give up air conditioning and heating for the rest of your life or give up the Internet for the rest of your life?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1565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swim in a pool full of Nutella or a pool full of maple syrup?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2280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Would you rather have a personal maid or a personal chef?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093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give up your cellphone for a month or bathing for a month?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7733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Would you rather be able to speak any language or be able to communicate with animals?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424084" y="5284839"/>
            <a:ext cx="4311445" cy="1194620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Oh really. Why’s that?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9011265" y="4503175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5583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701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Peel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List</dc:title>
  <dc:creator>Gorski, Amanda</dc:creator>
  <cp:lastModifiedBy>Gorski, Amanda</cp:lastModifiedBy>
  <cp:revision>3</cp:revision>
  <dcterms:created xsi:type="dcterms:W3CDTF">2023-01-30T21:47:02Z</dcterms:created>
  <dcterms:modified xsi:type="dcterms:W3CDTF">2023-07-27T00:17:09Z</dcterms:modified>
</cp:coreProperties>
</file>